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2"/>
  </p:notesMasterIdLst>
  <p:sldIdLst>
    <p:sldId id="256" r:id="rId2"/>
    <p:sldId id="257" r:id="rId3"/>
    <p:sldId id="258" r:id="rId4"/>
    <p:sldId id="274" r:id="rId5"/>
    <p:sldId id="259" r:id="rId6"/>
    <p:sldId id="275" r:id="rId7"/>
    <p:sldId id="27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9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/>
      <dgm:t>
        <a:bodyPr/>
        <a:lstStyle/>
        <a:p>
          <a:r>
            <a: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/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/>
      <dgm:t>
        <a:bodyPr/>
        <a:lstStyle/>
        <a:p>
          <a:r>
            <a:rPr lang="ru-RU" sz="20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/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2F2392-F441-44A0-AD0A-D2C794B2A369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8FA46B6-BBEE-4E8B-B3CA-38B0EE02692C}">
      <dgm:prSet phldrT="[Текст]"/>
      <dgm:spPr/>
      <dgm:t>
        <a:bodyPr/>
        <a:lstStyle/>
        <a:p>
          <a:r>
            <a:rPr lang="ru-RU" dirty="0" smtClean="0"/>
            <a:t>Физическое развитие</a:t>
          </a:r>
          <a:endParaRPr lang="ru-RU" dirty="0"/>
        </a:p>
      </dgm:t>
    </dgm:pt>
    <dgm:pt modelId="{5899BD65-C53C-4520-A6B3-CB86330CA16A}" type="parTrans" cxnId="{83BCB3D2-FAFE-42F3-893F-AF97B55243FA}">
      <dgm:prSet/>
      <dgm:spPr/>
      <dgm:t>
        <a:bodyPr/>
        <a:lstStyle/>
        <a:p>
          <a:endParaRPr lang="ru-RU"/>
        </a:p>
      </dgm:t>
    </dgm:pt>
    <dgm:pt modelId="{6FBBBA6C-92FC-492F-8EB7-8FC18046013D}" type="sibTrans" cxnId="{83BCB3D2-FAFE-42F3-893F-AF97B55243FA}">
      <dgm:prSet/>
      <dgm:spPr/>
      <dgm:t>
        <a:bodyPr/>
        <a:lstStyle/>
        <a:p>
          <a:endParaRPr lang="ru-RU"/>
        </a:p>
      </dgm:t>
    </dgm:pt>
    <dgm:pt modelId="{BD6037A3-3A43-411E-9600-55C00F7EA573}">
      <dgm:prSet phldrT="[Текст]"/>
      <dgm:spPr/>
      <dgm:t>
        <a:bodyPr/>
        <a:lstStyle/>
        <a:p>
          <a:r>
            <a:rPr lang="ru-RU" dirty="0" smtClean="0"/>
            <a:t>Познавательное развитие</a:t>
          </a:r>
          <a:endParaRPr lang="ru-RU" dirty="0"/>
        </a:p>
      </dgm:t>
    </dgm:pt>
    <dgm:pt modelId="{03259584-2526-49B2-9D62-0AC14F5CA7E9}" type="parTrans" cxnId="{14C65CFC-FA45-4C66-A51F-2936CB0AB268}">
      <dgm:prSet/>
      <dgm:spPr/>
      <dgm:t>
        <a:bodyPr/>
        <a:lstStyle/>
        <a:p>
          <a:endParaRPr lang="ru-RU"/>
        </a:p>
      </dgm:t>
    </dgm:pt>
    <dgm:pt modelId="{C094EC23-FCEB-49D3-9864-F3450E53F25F}" type="sibTrans" cxnId="{14C65CFC-FA45-4C66-A51F-2936CB0AB268}">
      <dgm:prSet/>
      <dgm:spPr/>
      <dgm:t>
        <a:bodyPr/>
        <a:lstStyle/>
        <a:p>
          <a:endParaRPr lang="ru-RU"/>
        </a:p>
      </dgm:t>
    </dgm:pt>
    <dgm:pt modelId="{40D8A69C-61C5-4BDD-B21E-FFB12D73D2E6}">
      <dgm:prSet phldrT="[Текст]"/>
      <dgm:spPr/>
      <dgm:t>
        <a:bodyPr/>
        <a:lstStyle/>
        <a:p>
          <a:r>
            <a:rPr lang="ru-RU" dirty="0" smtClean="0"/>
            <a:t>Художественно-эстетическое развитие</a:t>
          </a:r>
          <a:endParaRPr lang="ru-RU" dirty="0"/>
        </a:p>
      </dgm:t>
    </dgm:pt>
    <dgm:pt modelId="{D4191805-C151-48C2-9AD9-DA73DFED8395}" type="parTrans" cxnId="{E7ED821B-9BA8-40D3-9C51-594AE79CB9AC}">
      <dgm:prSet/>
      <dgm:spPr/>
      <dgm:t>
        <a:bodyPr/>
        <a:lstStyle/>
        <a:p>
          <a:endParaRPr lang="ru-RU"/>
        </a:p>
      </dgm:t>
    </dgm:pt>
    <dgm:pt modelId="{86F89F20-D45E-49B3-9518-A151E44645ED}" type="sibTrans" cxnId="{E7ED821B-9BA8-40D3-9C51-594AE79CB9AC}">
      <dgm:prSet/>
      <dgm:spPr/>
      <dgm:t>
        <a:bodyPr/>
        <a:lstStyle/>
        <a:p>
          <a:endParaRPr lang="ru-RU"/>
        </a:p>
      </dgm:t>
    </dgm:pt>
    <dgm:pt modelId="{A7AA1474-5AA9-4096-89F0-D452CA4BA269}">
      <dgm:prSet phldrT="[Текст]"/>
      <dgm:spPr/>
      <dgm:t>
        <a:bodyPr/>
        <a:lstStyle/>
        <a:p>
          <a:r>
            <a:rPr lang="ru-RU" dirty="0" smtClean="0"/>
            <a:t>Речевое развитие</a:t>
          </a:r>
          <a:endParaRPr lang="ru-RU" dirty="0"/>
        </a:p>
      </dgm:t>
    </dgm:pt>
    <dgm:pt modelId="{0BE49CC3-C0BE-44C1-BBBB-D83A39F6719D}" type="parTrans" cxnId="{705DD588-A8B3-44FF-88BB-AACE5E0F11E6}">
      <dgm:prSet/>
      <dgm:spPr/>
      <dgm:t>
        <a:bodyPr/>
        <a:lstStyle/>
        <a:p>
          <a:endParaRPr lang="ru-RU"/>
        </a:p>
      </dgm:t>
    </dgm:pt>
    <dgm:pt modelId="{717200A9-7E9C-4EA9-84D8-B362E3EB8851}" type="sibTrans" cxnId="{705DD588-A8B3-44FF-88BB-AACE5E0F11E6}">
      <dgm:prSet/>
      <dgm:spPr/>
      <dgm:t>
        <a:bodyPr/>
        <a:lstStyle/>
        <a:p>
          <a:endParaRPr lang="ru-RU"/>
        </a:p>
      </dgm:t>
    </dgm:pt>
    <dgm:pt modelId="{0F9109C2-84F4-4CC3-81DF-8DF9D6F64BF0}">
      <dgm:prSet phldrT="[Текст]"/>
      <dgm:spPr/>
      <dgm:t>
        <a:bodyPr/>
        <a:lstStyle/>
        <a:p>
          <a:r>
            <a:rPr lang="ru-RU" dirty="0" smtClean="0"/>
            <a:t>Социально-коммуникативное развитие</a:t>
          </a:r>
          <a:endParaRPr lang="ru-RU" dirty="0"/>
        </a:p>
      </dgm:t>
    </dgm:pt>
    <dgm:pt modelId="{E1F5C1CC-1E90-4C68-8C7C-721E089D085E}" type="parTrans" cxnId="{006E269A-11A1-461C-B31F-9A6CFF4A3D05}">
      <dgm:prSet/>
      <dgm:spPr/>
      <dgm:t>
        <a:bodyPr/>
        <a:lstStyle/>
        <a:p>
          <a:endParaRPr lang="ru-RU"/>
        </a:p>
      </dgm:t>
    </dgm:pt>
    <dgm:pt modelId="{2C904F0C-545B-4392-B96C-FBCC7CB9B6BA}" type="sibTrans" cxnId="{006E269A-11A1-461C-B31F-9A6CFF4A3D05}">
      <dgm:prSet/>
      <dgm:spPr/>
      <dgm:t>
        <a:bodyPr/>
        <a:lstStyle/>
        <a:p>
          <a:endParaRPr lang="ru-RU"/>
        </a:p>
      </dgm:t>
    </dgm:pt>
    <dgm:pt modelId="{FE13DCCE-BA01-4843-98DE-F29BB00AD5AA}" type="pres">
      <dgm:prSet presAssocID="{132F2392-F441-44A0-AD0A-D2C794B2A36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A0C9CA-E590-4EFE-A93D-03F71CA8AD43}" type="pres">
      <dgm:prSet presAssocID="{E8FA46B6-BBEE-4E8B-B3CA-38B0EE02692C}" presName="node" presStyleLbl="node1" presStyleIdx="0" presStyleCnt="5" custScaleX="200605" custScaleY="126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2D06CF-CA8E-4233-BC83-6588B30541D9}" type="pres">
      <dgm:prSet presAssocID="{E8FA46B6-BBEE-4E8B-B3CA-38B0EE02692C}" presName="spNode" presStyleCnt="0"/>
      <dgm:spPr/>
    </dgm:pt>
    <dgm:pt modelId="{D3228E62-3B4C-4C6B-B9CD-C3CC00BFB1DE}" type="pres">
      <dgm:prSet presAssocID="{6FBBBA6C-92FC-492F-8EB7-8FC18046013D}" presName="sibTrans" presStyleLbl="sibTrans1D1" presStyleIdx="0" presStyleCnt="5"/>
      <dgm:spPr/>
      <dgm:t>
        <a:bodyPr/>
        <a:lstStyle/>
        <a:p>
          <a:endParaRPr lang="ru-RU"/>
        </a:p>
      </dgm:t>
    </dgm:pt>
    <dgm:pt modelId="{98950264-665C-46A5-AEAB-05843B78D883}" type="pres">
      <dgm:prSet presAssocID="{BD6037A3-3A43-411E-9600-55C00F7EA573}" presName="node" presStyleLbl="node1" presStyleIdx="1" presStyleCnt="5" custScaleX="168136" custScaleY="157293" custRadScaleRad="103483" custRadScaleInc="26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0353E-DFEE-4B94-95AF-1C2908EF622D}" type="pres">
      <dgm:prSet presAssocID="{BD6037A3-3A43-411E-9600-55C00F7EA573}" presName="spNode" presStyleCnt="0"/>
      <dgm:spPr/>
    </dgm:pt>
    <dgm:pt modelId="{9F5E575C-073D-49EF-8097-10115FDFFD72}" type="pres">
      <dgm:prSet presAssocID="{C094EC23-FCEB-49D3-9864-F3450E53F25F}" presName="sibTrans" presStyleLbl="sibTrans1D1" presStyleIdx="1" presStyleCnt="5"/>
      <dgm:spPr/>
      <dgm:t>
        <a:bodyPr/>
        <a:lstStyle/>
        <a:p>
          <a:endParaRPr lang="ru-RU"/>
        </a:p>
      </dgm:t>
    </dgm:pt>
    <dgm:pt modelId="{E4DF9406-19AD-4690-8E95-FD781518D854}" type="pres">
      <dgm:prSet presAssocID="{40D8A69C-61C5-4BDD-B21E-FFB12D73D2E6}" presName="node" presStyleLbl="node1" presStyleIdx="2" presStyleCnt="5" custScaleX="152311" custScaleY="178685" custRadScaleRad="101445" custRadScaleInc="-6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F7F0D-B73E-4082-9A56-3FA3F1334EB0}" type="pres">
      <dgm:prSet presAssocID="{40D8A69C-61C5-4BDD-B21E-FFB12D73D2E6}" presName="spNode" presStyleCnt="0"/>
      <dgm:spPr/>
    </dgm:pt>
    <dgm:pt modelId="{BB0F3169-C5F4-4D4B-8C69-5EF231BFFAD8}" type="pres">
      <dgm:prSet presAssocID="{86F89F20-D45E-49B3-9518-A151E44645ED}" presName="sibTrans" presStyleLbl="sibTrans1D1" presStyleIdx="2" presStyleCnt="5"/>
      <dgm:spPr/>
      <dgm:t>
        <a:bodyPr/>
        <a:lstStyle/>
        <a:p>
          <a:endParaRPr lang="ru-RU"/>
        </a:p>
      </dgm:t>
    </dgm:pt>
    <dgm:pt modelId="{F96FDFF8-77AF-4E2A-AD1F-C931AF8AFD29}" type="pres">
      <dgm:prSet presAssocID="{A7AA1474-5AA9-4096-89F0-D452CA4BA269}" presName="node" presStyleLbl="node1" presStyleIdx="3" presStyleCnt="5" custScaleX="145864" custScaleY="178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75B6-55BE-4372-B282-BEB9B5B1DBFC}" type="pres">
      <dgm:prSet presAssocID="{A7AA1474-5AA9-4096-89F0-D452CA4BA269}" presName="spNode" presStyleCnt="0"/>
      <dgm:spPr/>
    </dgm:pt>
    <dgm:pt modelId="{5BFB9D0F-0367-4AE6-8881-03E2E658E743}" type="pres">
      <dgm:prSet presAssocID="{717200A9-7E9C-4EA9-84D8-B362E3EB8851}" presName="sibTrans" presStyleLbl="sibTrans1D1" presStyleIdx="3" presStyleCnt="5"/>
      <dgm:spPr/>
      <dgm:t>
        <a:bodyPr/>
        <a:lstStyle/>
        <a:p>
          <a:endParaRPr lang="ru-RU"/>
        </a:p>
      </dgm:t>
    </dgm:pt>
    <dgm:pt modelId="{69B68FE9-CCCB-4D10-9F68-22C6420E5562}" type="pres">
      <dgm:prSet presAssocID="{0F9109C2-84F4-4CC3-81DF-8DF9D6F64BF0}" presName="node" presStyleLbl="node1" presStyleIdx="4" presStyleCnt="5" custScaleX="165430" custScaleY="164596" custRadScaleRad="110178" custRadScaleInc="-175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36CF2D-1168-418E-A905-570608EAEBAA}" type="pres">
      <dgm:prSet presAssocID="{0F9109C2-84F4-4CC3-81DF-8DF9D6F64BF0}" presName="spNode" presStyleCnt="0"/>
      <dgm:spPr/>
    </dgm:pt>
    <dgm:pt modelId="{65355C30-9E3C-4D68-93C7-6D9AD133E106}" type="pres">
      <dgm:prSet presAssocID="{2C904F0C-545B-4392-B96C-FBCC7CB9B6BA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6AAD4389-F914-463B-88D8-81006F7F10FE}" type="presOf" srcId="{C094EC23-FCEB-49D3-9864-F3450E53F25F}" destId="{9F5E575C-073D-49EF-8097-10115FDFFD72}" srcOrd="0" destOrd="0" presId="urn:microsoft.com/office/officeart/2005/8/layout/cycle5"/>
    <dgm:cxn modelId="{181A9FBC-3CDC-4822-B427-7F7E8FC81C92}" type="presOf" srcId="{E8FA46B6-BBEE-4E8B-B3CA-38B0EE02692C}" destId="{42A0C9CA-E590-4EFE-A93D-03F71CA8AD43}" srcOrd="0" destOrd="0" presId="urn:microsoft.com/office/officeart/2005/8/layout/cycle5"/>
    <dgm:cxn modelId="{C6C48609-4448-45D2-B17C-5E53A5DA7C55}" type="presOf" srcId="{86F89F20-D45E-49B3-9518-A151E44645ED}" destId="{BB0F3169-C5F4-4D4B-8C69-5EF231BFFAD8}" srcOrd="0" destOrd="0" presId="urn:microsoft.com/office/officeart/2005/8/layout/cycle5"/>
    <dgm:cxn modelId="{39E2E3B5-D976-468C-BCE8-F0346AF17180}" type="presOf" srcId="{132F2392-F441-44A0-AD0A-D2C794B2A369}" destId="{FE13DCCE-BA01-4843-98DE-F29BB00AD5AA}" srcOrd="0" destOrd="0" presId="urn:microsoft.com/office/officeart/2005/8/layout/cycle5"/>
    <dgm:cxn modelId="{14C65CFC-FA45-4C66-A51F-2936CB0AB268}" srcId="{132F2392-F441-44A0-AD0A-D2C794B2A369}" destId="{BD6037A3-3A43-411E-9600-55C00F7EA573}" srcOrd="1" destOrd="0" parTransId="{03259584-2526-49B2-9D62-0AC14F5CA7E9}" sibTransId="{C094EC23-FCEB-49D3-9864-F3450E53F25F}"/>
    <dgm:cxn modelId="{006E269A-11A1-461C-B31F-9A6CFF4A3D05}" srcId="{132F2392-F441-44A0-AD0A-D2C794B2A369}" destId="{0F9109C2-84F4-4CC3-81DF-8DF9D6F64BF0}" srcOrd="4" destOrd="0" parTransId="{E1F5C1CC-1E90-4C68-8C7C-721E089D085E}" sibTransId="{2C904F0C-545B-4392-B96C-FBCC7CB9B6BA}"/>
    <dgm:cxn modelId="{421D46C3-B65B-4F51-BD19-B50821C1C875}" type="presOf" srcId="{717200A9-7E9C-4EA9-84D8-B362E3EB8851}" destId="{5BFB9D0F-0367-4AE6-8881-03E2E658E743}" srcOrd="0" destOrd="0" presId="urn:microsoft.com/office/officeart/2005/8/layout/cycle5"/>
    <dgm:cxn modelId="{457FAF01-0B13-4AEA-B71D-E8DD2F1CBB92}" type="presOf" srcId="{40D8A69C-61C5-4BDD-B21E-FFB12D73D2E6}" destId="{E4DF9406-19AD-4690-8E95-FD781518D854}" srcOrd="0" destOrd="0" presId="urn:microsoft.com/office/officeart/2005/8/layout/cycle5"/>
    <dgm:cxn modelId="{382D608B-71A1-4A9B-96E1-F109B44B8426}" type="presOf" srcId="{6FBBBA6C-92FC-492F-8EB7-8FC18046013D}" destId="{D3228E62-3B4C-4C6B-B9CD-C3CC00BFB1DE}" srcOrd="0" destOrd="0" presId="urn:microsoft.com/office/officeart/2005/8/layout/cycle5"/>
    <dgm:cxn modelId="{83BCB3D2-FAFE-42F3-893F-AF97B55243FA}" srcId="{132F2392-F441-44A0-AD0A-D2C794B2A369}" destId="{E8FA46B6-BBEE-4E8B-B3CA-38B0EE02692C}" srcOrd="0" destOrd="0" parTransId="{5899BD65-C53C-4520-A6B3-CB86330CA16A}" sibTransId="{6FBBBA6C-92FC-492F-8EB7-8FC18046013D}"/>
    <dgm:cxn modelId="{60A176BC-DB11-4636-9BC3-746C3B6441AE}" type="presOf" srcId="{0F9109C2-84F4-4CC3-81DF-8DF9D6F64BF0}" destId="{69B68FE9-CCCB-4D10-9F68-22C6420E5562}" srcOrd="0" destOrd="0" presId="urn:microsoft.com/office/officeart/2005/8/layout/cycle5"/>
    <dgm:cxn modelId="{E7ED821B-9BA8-40D3-9C51-594AE79CB9AC}" srcId="{132F2392-F441-44A0-AD0A-D2C794B2A369}" destId="{40D8A69C-61C5-4BDD-B21E-FFB12D73D2E6}" srcOrd="2" destOrd="0" parTransId="{D4191805-C151-48C2-9AD9-DA73DFED8395}" sibTransId="{86F89F20-D45E-49B3-9518-A151E44645ED}"/>
    <dgm:cxn modelId="{57F38DBE-FDE6-4E39-864C-F8AE5E267EAC}" type="presOf" srcId="{2C904F0C-545B-4392-B96C-FBCC7CB9B6BA}" destId="{65355C30-9E3C-4D68-93C7-6D9AD133E106}" srcOrd="0" destOrd="0" presId="urn:microsoft.com/office/officeart/2005/8/layout/cycle5"/>
    <dgm:cxn modelId="{705DD588-A8B3-44FF-88BB-AACE5E0F11E6}" srcId="{132F2392-F441-44A0-AD0A-D2C794B2A369}" destId="{A7AA1474-5AA9-4096-89F0-D452CA4BA269}" srcOrd="3" destOrd="0" parTransId="{0BE49CC3-C0BE-44C1-BBBB-D83A39F6719D}" sibTransId="{717200A9-7E9C-4EA9-84D8-B362E3EB8851}"/>
    <dgm:cxn modelId="{D9A132D9-1977-4B07-A90C-91F26479868C}" type="presOf" srcId="{A7AA1474-5AA9-4096-89F0-D452CA4BA269}" destId="{F96FDFF8-77AF-4E2A-AD1F-C931AF8AFD29}" srcOrd="0" destOrd="0" presId="urn:microsoft.com/office/officeart/2005/8/layout/cycle5"/>
    <dgm:cxn modelId="{C65DD4F9-4826-40FB-B798-3D2864EF24F4}" type="presOf" srcId="{BD6037A3-3A43-411E-9600-55C00F7EA573}" destId="{98950264-665C-46A5-AEAB-05843B78D883}" srcOrd="0" destOrd="0" presId="urn:microsoft.com/office/officeart/2005/8/layout/cycle5"/>
    <dgm:cxn modelId="{7D1955C1-FC43-4F0B-B654-361B785EC2AA}" type="presParOf" srcId="{FE13DCCE-BA01-4843-98DE-F29BB00AD5AA}" destId="{42A0C9CA-E590-4EFE-A93D-03F71CA8AD43}" srcOrd="0" destOrd="0" presId="urn:microsoft.com/office/officeart/2005/8/layout/cycle5"/>
    <dgm:cxn modelId="{325D3BCF-3BB8-4E56-AB62-05250C94FCC0}" type="presParOf" srcId="{FE13DCCE-BA01-4843-98DE-F29BB00AD5AA}" destId="{372D06CF-CA8E-4233-BC83-6588B30541D9}" srcOrd="1" destOrd="0" presId="urn:microsoft.com/office/officeart/2005/8/layout/cycle5"/>
    <dgm:cxn modelId="{F05844BB-00CA-48FA-B961-566B5F8CC1E4}" type="presParOf" srcId="{FE13DCCE-BA01-4843-98DE-F29BB00AD5AA}" destId="{D3228E62-3B4C-4C6B-B9CD-C3CC00BFB1DE}" srcOrd="2" destOrd="0" presId="urn:microsoft.com/office/officeart/2005/8/layout/cycle5"/>
    <dgm:cxn modelId="{F846FB41-5BDA-49B8-AB34-B6C3F7EEC9CA}" type="presParOf" srcId="{FE13DCCE-BA01-4843-98DE-F29BB00AD5AA}" destId="{98950264-665C-46A5-AEAB-05843B78D883}" srcOrd="3" destOrd="0" presId="urn:microsoft.com/office/officeart/2005/8/layout/cycle5"/>
    <dgm:cxn modelId="{824F2FB4-3729-45FE-9210-678C12ECDE88}" type="presParOf" srcId="{FE13DCCE-BA01-4843-98DE-F29BB00AD5AA}" destId="{9A70353E-DFEE-4B94-95AF-1C2908EF622D}" srcOrd="4" destOrd="0" presId="urn:microsoft.com/office/officeart/2005/8/layout/cycle5"/>
    <dgm:cxn modelId="{C9A8211B-9F2D-484F-B0A7-B4C5CC285E11}" type="presParOf" srcId="{FE13DCCE-BA01-4843-98DE-F29BB00AD5AA}" destId="{9F5E575C-073D-49EF-8097-10115FDFFD72}" srcOrd="5" destOrd="0" presId="urn:microsoft.com/office/officeart/2005/8/layout/cycle5"/>
    <dgm:cxn modelId="{15EED3FF-41E3-4F5A-B1E6-F9CB1BB373AA}" type="presParOf" srcId="{FE13DCCE-BA01-4843-98DE-F29BB00AD5AA}" destId="{E4DF9406-19AD-4690-8E95-FD781518D854}" srcOrd="6" destOrd="0" presId="urn:microsoft.com/office/officeart/2005/8/layout/cycle5"/>
    <dgm:cxn modelId="{67F690E2-5E96-4C0D-AC51-03B407088740}" type="presParOf" srcId="{FE13DCCE-BA01-4843-98DE-F29BB00AD5AA}" destId="{72FF7F0D-B73E-4082-9A56-3FA3F1334EB0}" srcOrd="7" destOrd="0" presId="urn:microsoft.com/office/officeart/2005/8/layout/cycle5"/>
    <dgm:cxn modelId="{BF6BE875-EF18-47B2-943F-480982579127}" type="presParOf" srcId="{FE13DCCE-BA01-4843-98DE-F29BB00AD5AA}" destId="{BB0F3169-C5F4-4D4B-8C69-5EF231BFFAD8}" srcOrd="8" destOrd="0" presId="urn:microsoft.com/office/officeart/2005/8/layout/cycle5"/>
    <dgm:cxn modelId="{517C27BC-8BDC-44B2-B2E6-60FE0AE527B7}" type="presParOf" srcId="{FE13DCCE-BA01-4843-98DE-F29BB00AD5AA}" destId="{F96FDFF8-77AF-4E2A-AD1F-C931AF8AFD29}" srcOrd="9" destOrd="0" presId="urn:microsoft.com/office/officeart/2005/8/layout/cycle5"/>
    <dgm:cxn modelId="{68274ECE-13C2-4112-8736-6C95BE420121}" type="presParOf" srcId="{FE13DCCE-BA01-4843-98DE-F29BB00AD5AA}" destId="{978175B6-55BE-4372-B282-BEB9B5B1DBFC}" srcOrd="10" destOrd="0" presId="urn:microsoft.com/office/officeart/2005/8/layout/cycle5"/>
    <dgm:cxn modelId="{3A289F46-C4C1-4716-A1C1-84917725A9AF}" type="presParOf" srcId="{FE13DCCE-BA01-4843-98DE-F29BB00AD5AA}" destId="{5BFB9D0F-0367-4AE6-8881-03E2E658E743}" srcOrd="11" destOrd="0" presId="urn:microsoft.com/office/officeart/2005/8/layout/cycle5"/>
    <dgm:cxn modelId="{2735E59B-80E0-45C3-A80F-89C8AD929619}" type="presParOf" srcId="{FE13DCCE-BA01-4843-98DE-F29BB00AD5AA}" destId="{69B68FE9-CCCB-4D10-9F68-22C6420E5562}" srcOrd="12" destOrd="0" presId="urn:microsoft.com/office/officeart/2005/8/layout/cycle5"/>
    <dgm:cxn modelId="{2DC44B8A-6AC0-44D1-8470-66A3601DB10C}" type="presParOf" srcId="{FE13DCCE-BA01-4843-98DE-F29BB00AD5AA}" destId="{8B36CF2D-1168-418E-A905-570608EAEBAA}" srcOrd="13" destOrd="0" presId="urn:microsoft.com/office/officeart/2005/8/layout/cycle5"/>
    <dgm:cxn modelId="{25E91361-2C9D-4EAA-9F2F-0F8D47242905}" type="presParOf" srcId="{FE13DCCE-BA01-4843-98DE-F29BB00AD5AA}" destId="{65355C30-9E3C-4D68-93C7-6D9AD133E106}" srcOrd="14" destOrd="0" presId="urn:microsoft.com/office/officeart/2005/8/layout/cycle5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21srv.tvoysadik.ru/sveden/eduStandarts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МАДОУ №21 «Сказка»</a:t>
            </a:r>
            <a:b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(ОП </a:t>
            </a: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296801" y="379097"/>
            <a:ext cx="868833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автономное дошкольное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етский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 </a:t>
            </a:r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общеразвивающего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вида с приоритетным осуществлением деятельности 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физическому направлению развития детей №21 «Сказка»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781427" y="6165850"/>
            <a:ext cx="13608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Серов, 2024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обучающихся</a:t>
            </a:r>
            <a:endParaRPr lang="ru-RU" spc="-30" dirty="0"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</a:endParaRP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026262" y="5452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443318" y="201407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9" y="4247778"/>
            <a:ext cx="3109912" cy="1676400"/>
            <a:chOff x="5660061" y="4292285"/>
            <a:chExt cx="3109978" cy="1676428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algn="ctr" defTabSz="711200">
                <a:lnSpc>
                  <a:spcPct val="90000"/>
                </a:lnSpc>
                <a:defRPr/>
              </a:pPr>
              <a:r>
                <a:rPr lang="ru-RU" sz="24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2400" b="1" dirty="0" smtClean="0">
                  <a:latin typeface="Arial" pitchFamily="34" charset="0"/>
                  <a:cs typeface="Arial" pitchFamily="34" charset="0"/>
                </a:rPr>
                <a:t>предметно-</a:t>
              </a:r>
            </a:p>
            <a:p>
              <a:pPr algn="ctr" defTabSz="711200">
                <a:lnSpc>
                  <a:spcPct val="90000"/>
                </a:lnSpc>
                <a:defRPr/>
              </a:pPr>
              <a:r>
                <a:rPr lang="ru-RU" sz="2400" b="1" dirty="0" smtClean="0">
                  <a:latin typeface="Arial" pitchFamily="34" charset="0"/>
                  <a:cs typeface="Arial" pitchFamily="34" charset="0"/>
                </a:rPr>
                <a:t>пространственная </a:t>
              </a:r>
              <a:r>
                <a:rPr lang="ru-RU" sz="2400" b="1" dirty="0">
                  <a:latin typeface="Arial" pitchFamily="34" charset="0"/>
                  <a:cs typeface="Arial" pitchFamily="34" charset="0"/>
                </a:rPr>
                <a:t>среда</a:t>
              </a:r>
            </a:p>
          </p:txBody>
        </p:sp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233241" y="2075144"/>
            <a:ext cx="3301159" cy="1865314"/>
            <a:chOff x="5018814" y="2003548"/>
            <a:chExt cx="3299923" cy="1865804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8"/>
              <a:ext cx="2625489" cy="16768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254188" y="1392238"/>
            <a:ext cx="2537011" cy="2536826"/>
            <a:chOff x="3254582" y="1391962"/>
            <a:chExt cx="2536404" cy="2537264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254582" y="1391962"/>
              <a:ext cx="2536404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1024780" y="1949636"/>
            <a:ext cx="2164509" cy="2614426"/>
            <a:chOff x="1025273" y="1950119"/>
            <a:chExt cx="2164491" cy="261324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025273" y="1950119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502024" y="4292602"/>
            <a:ext cx="2755528" cy="1676400"/>
            <a:chOff x="502654" y="4292286"/>
            <a:chExt cx="2754840" cy="1676428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502654" y="4292286"/>
              <a:ext cx="2232683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800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56383" y="3031451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МАДОУ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533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зданий, в которых осуществляется 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образовательная деятельность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- 5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групп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общеразвивающей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направленности– </a:t>
            </a:r>
            <a:r>
              <a:rPr lang="ru-RU" alt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групп компенсирующего вида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взаимодействия педагогического коллектива с семьями обучающихся</a:t>
            </a:r>
            <a:endParaRPr lang="ru-RU" sz="2000" b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6980" y="1060370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00754" y="1054281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45881" y="4547801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5506" y="5042118"/>
            <a:ext cx="42023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Взаимное доверие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2841" y="1581092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352327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304799" y="1045805"/>
            <a:ext cx="8615083" cy="439261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Опросы, социологические срезы,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индивидуальные блокноты, «почтовый ящик», педагогические беседы с родителями (законными представителями); дни (недели) открытых дверей, экскурсии по ДОУ, открытые просмотры занятий и других видов деятельности детей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групповые родительские собрания, конференции, круглые столы, семинары- практикумы, тренинги и ролевые игры, консультации, педагогические гостиные, родительские клубы и другое; информационные проспекты, стенды, ширмы, папки- передвижки для родителей (законных представителей); журналы и газеты, издаваемые МАДОУ для родителей (законных представителей), педагогические библиотеки для родителей (законных представителей); сайты МАДОУ и социальные группы в сети Интернет;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медиарепортажи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интервью; фотографии, выставки детских работ, совместных работ родителей (законных представителей) и детей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Родительские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собрания, конференции, мастер-классы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совместные праздники и вечера, семейные спортивные и тематические мероприятия, тематические досуги, знакомство с семейными традициями и другое.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ДОУ через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Наблюдательный совет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создании развивающей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среды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Свердловской области.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1236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588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464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7081" y="1856693"/>
            <a:ext cx="8353425" cy="64436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Федерального закона от 29 декабря 2012г.№273-ФЗ «Об образовании в Российской Федерации»;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Федерального закона от 31 июля 2020 г. № 304-ФЗ «О внесении изменений в Федеральный закон «Об образовании в Российской Федерации» по вопросам воспитания обучающихся»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Федерального закона от 24 сентября 2022 г. № 371-ФЗ «О внесении изменений в Федеральный закон «Об образовании в Российской Федерации» и статью 1 Федерального закона «Об обязательных требованиях в Российской Федерации»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распоряжение Правительства Российской Федерации от 29 мая 2015 г. №   999-р «Об утверждении Стратегии развития воспитания в Российской Федерации на период до 2025 года»;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актами: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https://21srv.tvoysadik.ru/sveden/eduStandarts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Wingdings" pitchFamily="2" charset="2"/>
              <a:buChar char="ü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9836" y="271938"/>
            <a:ext cx="8424863" cy="163121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определяющий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51992" y="1064316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Ссылка  на Федеральную образовательную программу дошкольного образования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429348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</a:t>
            </a: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7 мая 2018 г. № 204 «О национальных целях и стратегических задачах развития Российской Федерации на период до 2024 года»;</a:t>
            </a:r>
            <a:endParaRPr lang="ru-RU" alt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=""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466281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разработана с учетом: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 (утверждена приказом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России от 31 июля 2020 года № 373, зарегистрировано в Минюсте России 31 августа 2020 г., регистрационный № 59599);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Санитарных правил СП 2.4.3648-20 «Санитарно-эпидемиологические требования к организациям воспитания и обучения, отдыха и оздоровления детей и молодёжи (утверждены постановлением Главного государственного санитарного врача Российской Федерации от 28сентября 2020 г. № 28, зарегистрировано в Минюсте России 18 декабря 2020 г., регистрационный № 61573);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Постановления Правительства Свердловской области  от 07.12.2017 г. №900-ПП «Об утверждении Стратегии развития воспитания в Свердловской области до 2025 г.»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Устава МАДОУ №21 «Сказка»;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Программы развития МАДОУ №21 «Сказка».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9529" y="612845"/>
            <a:ext cx="67235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является :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 на основе духовно-нравственных ценностей российского народа, исторических и национально-культурных традиций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6165" y="1174374"/>
            <a:ext cx="784411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направлена: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формирование общей культуры,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развитие физических,  интеллектуальных, нравственных,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эстетических и личностных качеств,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формирование предпосылок учебной деятельности,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сохранение и укрепление здоровья детей дошкольного возраста.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</TotalTime>
  <Words>1563</Words>
  <Application>Microsoft Office PowerPoint</Application>
  <PresentationFormat>Экран (4:3)</PresentationFormat>
  <Paragraphs>176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Легкий дым</vt:lpstr>
      <vt:lpstr>Краткая презентация  образовательной программы дошкольного образовательного учреждения МАДОУ №21 «Сказка» (ОП ДО)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Структура ОП ДО</vt:lpstr>
      <vt:lpstr>Слайд 10</vt:lpstr>
      <vt:lpstr>Слайд 11</vt:lpstr>
      <vt:lpstr>Слайд 12</vt:lpstr>
      <vt:lpstr>Слайд 13</vt:lpstr>
      <vt:lpstr>      Специфика контингента воспитанников ДОУ </vt:lpstr>
      <vt:lpstr>Слайд 15</vt:lpstr>
      <vt:lpstr>        Формы работы по взаимодействию с родителями</vt:lpstr>
      <vt:lpstr>Слайд 17</vt:lpstr>
      <vt:lpstr>Слайд 18</vt:lpstr>
      <vt:lpstr>Слайд 19</vt:lpstr>
      <vt:lpstr>Слайд 20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1</cp:lastModifiedBy>
  <cp:revision>23</cp:revision>
  <dcterms:created xsi:type="dcterms:W3CDTF">2023-08-02T09:43:03Z</dcterms:created>
  <dcterms:modified xsi:type="dcterms:W3CDTF">2024-12-25T12:39:49Z</dcterms:modified>
</cp:coreProperties>
</file>